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F7331-2B67-4BC9-A59E-1856A873BCF6}" type="datetimeFigureOut">
              <a:rPr lang="en-US" smtClean="0"/>
              <a:t>4/15/2010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B2085-BF9B-43F4-BDC3-569ADC70EF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F7331-2B67-4BC9-A59E-1856A873BCF6}" type="datetimeFigureOut">
              <a:rPr lang="en-US" smtClean="0"/>
              <a:t>4/15/2010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B2085-BF9B-43F4-BDC3-569ADC70EF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F7331-2B67-4BC9-A59E-1856A873BCF6}" type="datetimeFigureOut">
              <a:rPr lang="en-US" smtClean="0"/>
              <a:t>4/15/2010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B2085-BF9B-43F4-BDC3-569ADC70EF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F7331-2B67-4BC9-A59E-1856A873BCF6}" type="datetimeFigureOut">
              <a:rPr lang="en-US" smtClean="0"/>
              <a:t>4/15/2010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B2085-BF9B-43F4-BDC3-569ADC70EF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F7331-2B67-4BC9-A59E-1856A873BCF6}" type="datetimeFigureOut">
              <a:rPr lang="en-US" smtClean="0"/>
              <a:t>4/15/2010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B2085-BF9B-43F4-BDC3-569ADC70EF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F7331-2B67-4BC9-A59E-1856A873BCF6}" type="datetimeFigureOut">
              <a:rPr lang="en-US" smtClean="0"/>
              <a:t>4/15/2010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B2085-BF9B-43F4-BDC3-569ADC70EF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F7331-2B67-4BC9-A59E-1856A873BCF6}" type="datetimeFigureOut">
              <a:rPr lang="en-US" smtClean="0"/>
              <a:t>4/15/2010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B2085-BF9B-43F4-BDC3-569ADC70EF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F7331-2B67-4BC9-A59E-1856A873BCF6}" type="datetimeFigureOut">
              <a:rPr lang="en-US" smtClean="0"/>
              <a:t>4/15/2010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B2085-BF9B-43F4-BDC3-569ADC70EF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F7331-2B67-4BC9-A59E-1856A873BCF6}" type="datetimeFigureOut">
              <a:rPr lang="en-US" smtClean="0"/>
              <a:t>4/15/2010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B2085-BF9B-43F4-BDC3-569ADC70EF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F7331-2B67-4BC9-A59E-1856A873BCF6}" type="datetimeFigureOut">
              <a:rPr lang="en-US" smtClean="0"/>
              <a:t>4/15/2010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B2085-BF9B-43F4-BDC3-569ADC70EF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F7331-2B67-4BC9-A59E-1856A873BCF6}" type="datetimeFigureOut">
              <a:rPr lang="en-US" smtClean="0"/>
              <a:t>4/15/2010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B2085-BF9B-43F4-BDC3-569ADC70EF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FF7331-2B67-4BC9-A59E-1856A873BCF6}" type="datetimeFigureOut">
              <a:rPr lang="en-US" smtClean="0"/>
              <a:t>4/15/2010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B2085-BF9B-43F4-BDC3-569ADC70EF9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ooksys.com/v3/customers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304800"/>
            <a:ext cx="8991600" cy="8094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Cambria" pitchFamily="18" charset="0"/>
              </a:rPr>
              <a:t>Book Systems – </a:t>
            </a:r>
            <a:r>
              <a:rPr lang="en-US" sz="4000" dirty="0" err="1" smtClean="0">
                <a:latin typeface="Cambria" pitchFamily="18" charset="0"/>
              </a:rPr>
              <a:t>Atriuum</a:t>
            </a:r>
            <a:endParaRPr lang="en-US" sz="4000" dirty="0" smtClean="0">
              <a:latin typeface="Cambria" pitchFamily="18" charset="0"/>
            </a:endParaRPr>
          </a:p>
          <a:p>
            <a:pPr algn="ctr"/>
            <a:endParaRPr lang="en-US" sz="1200" dirty="0" smtClean="0">
              <a:latin typeface="Cambria" pitchFamily="18" charset="0"/>
            </a:endParaRPr>
          </a:p>
          <a:p>
            <a:pPr algn="ctr"/>
            <a:endParaRPr lang="en-US" sz="1200" dirty="0">
              <a:latin typeface="Cambria" pitchFamily="18" charset="0"/>
            </a:endParaRPr>
          </a:p>
          <a:p>
            <a:pPr marL="0" lvl="1" algn="ctr"/>
            <a:r>
              <a:rPr lang="en-US" sz="2400" dirty="0" err="1" smtClean="0">
                <a:latin typeface="Cambria" pitchFamily="18" charset="0"/>
              </a:rPr>
              <a:t>Atriuum</a:t>
            </a:r>
            <a:r>
              <a:rPr lang="en-US" sz="2400" dirty="0" smtClean="0">
                <a:latin typeface="Cambria" pitchFamily="18" charset="0"/>
              </a:rPr>
              <a:t> is an automated system that will provide our school with the </a:t>
            </a:r>
            <a:r>
              <a:rPr lang="en-US" sz="2400" dirty="0" err="1" smtClean="0">
                <a:latin typeface="Cambria" pitchFamily="18" charset="0"/>
              </a:rPr>
              <a:t>abiltiy</a:t>
            </a:r>
            <a:r>
              <a:rPr lang="en-US" sz="2400" dirty="0" smtClean="0">
                <a:latin typeface="Cambria" pitchFamily="18" charset="0"/>
              </a:rPr>
              <a:t> to keep our system updated.</a:t>
            </a:r>
            <a:r>
              <a:rPr lang="en-US" sz="2400" dirty="0">
                <a:latin typeface="Cambria" pitchFamily="18" charset="0"/>
              </a:rPr>
              <a:t> </a:t>
            </a:r>
            <a:r>
              <a:rPr lang="en-US" sz="2400" dirty="0" smtClean="0">
                <a:latin typeface="Cambria" pitchFamily="18" charset="0"/>
              </a:rPr>
              <a:t> </a:t>
            </a:r>
            <a:r>
              <a:rPr lang="en-US" sz="2400" dirty="0" err="1" smtClean="0">
                <a:latin typeface="Cambria" pitchFamily="18" charset="0"/>
              </a:rPr>
              <a:t>Atriuum</a:t>
            </a:r>
            <a:r>
              <a:rPr lang="en-US" sz="2400" dirty="0" smtClean="0">
                <a:latin typeface="Cambria" pitchFamily="18" charset="0"/>
              </a:rPr>
              <a:t> is an affordable, web based, automation system compatible with our current Windows 2003 servers and is designed in an easy-to-learn and user-friendly format with strong technical support and a surplus of benefits.  </a:t>
            </a:r>
          </a:p>
          <a:p>
            <a:pPr algn="ctr"/>
            <a:endParaRPr lang="en-US" sz="2800" dirty="0" smtClean="0">
              <a:latin typeface="Cambria" pitchFamily="18" charset="0"/>
            </a:endParaRPr>
          </a:p>
          <a:p>
            <a:pPr algn="ctr"/>
            <a:endParaRPr lang="en-US" sz="2000" dirty="0" smtClean="0">
              <a:latin typeface="Cambria" pitchFamily="18" charset="0"/>
            </a:endParaRPr>
          </a:p>
          <a:p>
            <a:pPr algn="ctr"/>
            <a:r>
              <a:rPr lang="en-US" sz="2400" dirty="0" smtClean="0">
                <a:latin typeface="Cambria" pitchFamily="18" charset="0"/>
              </a:rPr>
              <a:t>This slide show will outline the important aspects of the </a:t>
            </a:r>
            <a:r>
              <a:rPr lang="en-US" sz="2400" dirty="0" err="1" smtClean="0">
                <a:latin typeface="Cambria" pitchFamily="18" charset="0"/>
              </a:rPr>
              <a:t>Atriuum</a:t>
            </a:r>
            <a:r>
              <a:rPr lang="en-US" sz="2400" dirty="0" smtClean="0">
                <a:latin typeface="Cambria" pitchFamily="18" charset="0"/>
              </a:rPr>
              <a:t> system into three main categories:</a:t>
            </a:r>
          </a:p>
          <a:p>
            <a:pPr algn="ctr"/>
            <a:endParaRPr lang="en-US" sz="2800" dirty="0" smtClean="0">
              <a:latin typeface="Cambria" pitchFamily="18" charset="0"/>
            </a:endParaRPr>
          </a:p>
          <a:p>
            <a:pPr algn="ctr">
              <a:buFont typeface="Arial" pitchFamily="34" charset="0"/>
              <a:buChar char="•"/>
            </a:pPr>
            <a:r>
              <a:rPr lang="en-US" sz="2800" dirty="0" smtClean="0">
                <a:latin typeface="Cambria" pitchFamily="18" charset="0"/>
              </a:rPr>
              <a:t>What</a:t>
            </a:r>
          </a:p>
          <a:p>
            <a:pPr algn="ctr">
              <a:buFont typeface="Arial" pitchFamily="34" charset="0"/>
              <a:buChar char="•"/>
            </a:pPr>
            <a:r>
              <a:rPr lang="en-US" sz="2800" dirty="0" smtClean="0">
                <a:latin typeface="Cambria" pitchFamily="18" charset="0"/>
              </a:rPr>
              <a:t>Included Benefits</a:t>
            </a:r>
          </a:p>
          <a:p>
            <a:pPr algn="ctr">
              <a:buFont typeface="Arial" pitchFamily="34" charset="0"/>
              <a:buChar char="•"/>
            </a:pPr>
            <a:r>
              <a:rPr lang="en-US" sz="2800" dirty="0" smtClean="0">
                <a:latin typeface="Cambria" pitchFamily="18" charset="0"/>
              </a:rPr>
              <a:t>Additional Pluses</a:t>
            </a:r>
          </a:p>
          <a:p>
            <a:pPr algn="ctr"/>
            <a:endParaRPr lang="en-US" sz="2800" dirty="0" smtClean="0">
              <a:latin typeface="Cambria" pitchFamily="18" charset="0"/>
            </a:endParaRPr>
          </a:p>
          <a:p>
            <a:endParaRPr lang="en-US" sz="4400" dirty="0">
              <a:latin typeface="Cambria" pitchFamily="18" charset="0"/>
            </a:endParaRPr>
          </a:p>
          <a:p>
            <a:endParaRPr lang="en-US" sz="3200" dirty="0"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381000"/>
            <a:ext cx="8458200" cy="5745163"/>
          </a:xfrm>
        </p:spPr>
        <p:txBody>
          <a:bodyPr>
            <a:normAutofit/>
          </a:bodyPr>
          <a:lstStyle/>
          <a:p>
            <a:pPr lvl="1">
              <a:buFont typeface="Arial" pitchFamily="34" charset="0"/>
              <a:buChar char="•"/>
            </a:pPr>
            <a:r>
              <a:rPr lang="en-US" sz="3200" dirty="0" smtClean="0">
                <a:latin typeface="Cambria" pitchFamily="18" charset="0"/>
              </a:rPr>
              <a:t>Benefits include:</a:t>
            </a:r>
          </a:p>
          <a:p>
            <a:pPr lvl="2"/>
            <a:r>
              <a:rPr lang="en-US" dirty="0" smtClean="0">
                <a:latin typeface="Cambria" pitchFamily="18" charset="0"/>
              </a:rPr>
              <a:t>Programs that help organize the library media specialist</a:t>
            </a:r>
          </a:p>
          <a:p>
            <a:pPr lvl="2"/>
            <a:r>
              <a:rPr lang="en-US" dirty="0" smtClean="0">
                <a:latin typeface="Cambria" pitchFamily="18" charset="0"/>
              </a:rPr>
              <a:t>Cater to beginning researchers</a:t>
            </a:r>
          </a:p>
          <a:p>
            <a:pPr lvl="2"/>
            <a:r>
              <a:rPr lang="en-US" dirty="0" smtClean="0">
                <a:latin typeface="Cambria" pitchFamily="18" charset="0"/>
              </a:rPr>
              <a:t>Improve accessibility for all patrons</a:t>
            </a:r>
          </a:p>
          <a:p>
            <a:pPr lvl="2">
              <a:buNone/>
            </a:pPr>
            <a:endParaRPr lang="en-US" dirty="0" smtClean="0">
              <a:latin typeface="Cambria" pitchFamily="18" charset="0"/>
            </a:endParaRPr>
          </a:p>
          <a:p>
            <a:pPr marL="342900" lvl="1" indent="-342900" algn="ctr">
              <a:buNone/>
            </a:pPr>
            <a:r>
              <a:rPr lang="en-US" dirty="0" smtClean="0">
                <a:latin typeface="Cambria" pitchFamily="18" charset="0"/>
              </a:rPr>
              <a:t> </a:t>
            </a:r>
            <a:r>
              <a:rPr lang="en-US" dirty="0" err="1" smtClean="0">
                <a:latin typeface="Cambria" pitchFamily="18" charset="0"/>
              </a:rPr>
              <a:t>Atriuum</a:t>
            </a:r>
            <a:r>
              <a:rPr lang="en-US" dirty="0" smtClean="0">
                <a:latin typeface="Cambria" pitchFamily="18" charset="0"/>
              </a:rPr>
              <a:t> is used world wide and comes highly recommended by users as evidenced by the surplus of positive customer comments.</a:t>
            </a:r>
          </a:p>
          <a:p>
            <a:pPr algn="ctr">
              <a:buNone/>
            </a:pPr>
            <a:r>
              <a:rPr lang="en-US" dirty="0">
                <a:latin typeface="Cambria" pitchFamily="18" charset="0"/>
              </a:rPr>
              <a:t>· </a:t>
            </a:r>
            <a:r>
              <a:rPr lang="en-US" sz="2000" dirty="0">
                <a:latin typeface="Cambria" pitchFamily="18" charset="0"/>
              </a:rPr>
              <a:t>Link to Customer reviews of Book Systems service and training: </a:t>
            </a:r>
            <a:r>
              <a:rPr lang="en-US" sz="2000" dirty="0">
                <a:latin typeface="Cambria" pitchFamily="18" charset="0"/>
                <a:hlinkClick r:id="rId2"/>
              </a:rPr>
              <a:t>http://www.booksys.com/v3/customers/</a:t>
            </a:r>
            <a:endParaRPr lang="en-US" dirty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124</Words>
  <Application>Microsoft Office PowerPoint</Application>
  <PresentationFormat>On-screen Show (4:3)</PresentationFormat>
  <Paragraphs>19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Beth and Aaron</dc:creator>
  <cp:lastModifiedBy>Beth and Aaron</cp:lastModifiedBy>
  <cp:revision>11</cp:revision>
  <dcterms:created xsi:type="dcterms:W3CDTF">2010-04-16T00:17:15Z</dcterms:created>
  <dcterms:modified xsi:type="dcterms:W3CDTF">2010-04-16T00:40:00Z</dcterms:modified>
</cp:coreProperties>
</file>